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5" r:id="rId9"/>
    <p:sldId id="266" r:id="rId10"/>
    <p:sldId id="260" r:id="rId11"/>
    <p:sldId id="261" r:id="rId12"/>
    <p:sldId id="262" r:id="rId13"/>
    <p:sldId id="263" r:id="rId14"/>
    <p:sldId id="264" r:id="rId1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2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33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9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54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5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73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11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54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57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86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36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9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C1E8D-7856-4B64-BCA3-BE4E4C2E298E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75FB83-71CC-443C-B3FF-3E08C920F7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84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617242-0BD4-E6A1-2327-F8E8045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71" y="0"/>
            <a:ext cx="7003542" cy="990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297747-A290-39C8-26F9-27DC6511883F}"/>
              </a:ext>
            </a:extLst>
          </p:cNvPr>
          <p:cNvSpPr txBox="1"/>
          <p:nvPr/>
        </p:nvSpPr>
        <p:spPr>
          <a:xfrm>
            <a:off x="1015637" y="418011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66F9A-9DFA-14B5-96D9-1DB1825D21A1}"/>
              </a:ext>
            </a:extLst>
          </p:cNvPr>
          <p:cNvSpPr txBox="1"/>
          <p:nvPr/>
        </p:nvSpPr>
        <p:spPr>
          <a:xfrm>
            <a:off x="514348" y="1897851"/>
            <a:ext cx="582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18E3F0-B548-1FAA-9FA8-71A757A6DA55}"/>
              </a:ext>
            </a:extLst>
          </p:cNvPr>
          <p:cNvSpPr txBox="1"/>
          <p:nvPr/>
        </p:nvSpPr>
        <p:spPr>
          <a:xfrm>
            <a:off x="261800" y="6661440"/>
            <a:ext cx="2011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2015877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A1DB6-B472-5F9D-4534-3EC43BC20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5B1BBC-5604-E3B8-55A6-CFA356DF9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71" y="0"/>
            <a:ext cx="7003542" cy="990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420F1B-7634-7EC5-2F9E-9C7A42D9EAEE}"/>
              </a:ext>
            </a:extLst>
          </p:cNvPr>
          <p:cNvSpPr txBox="1"/>
          <p:nvPr/>
        </p:nvSpPr>
        <p:spPr>
          <a:xfrm>
            <a:off x="1015637" y="418011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33B86A-7280-CE11-5F20-A57F986E3BA1}"/>
              </a:ext>
            </a:extLst>
          </p:cNvPr>
          <p:cNvSpPr txBox="1"/>
          <p:nvPr/>
        </p:nvSpPr>
        <p:spPr>
          <a:xfrm>
            <a:off x="514348" y="1897851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C80C25-4477-6A6E-42C1-0AB2B5D16709}"/>
              </a:ext>
            </a:extLst>
          </p:cNvPr>
          <p:cNvSpPr txBox="1"/>
          <p:nvPr/>
        </p:nvSpPr>
        <p:spPr>
          <a:xfrm>
            <a:off x="261800" y="6726754"/>
            <a:ext cx="2011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328165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3C0A5-0715-0AC1-0A54-AA60DB802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9E8A7C-4C41-3D3F-E545-1EF8F1EDF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858"/>
            <a:ext cx="6858000" cy="9700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0377AD-FE28-6DD6-54B5-1B19AF120626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F5E28-9A89-5104-4C04-42B5CEE2D345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B6C390-F117-4487-EE16-1F7A84AFC367}"/>
              </a:ext>
            </a:extLst>
          </p:cNvPr>
          <p:cNvSpPr txBox="1"/>
          <p:nvPr/>
        </p:nvSpPr>
        <p:spPr>
          <a:xfrm>
            <a:off x="3617320" y="7654206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274378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6735C-3027-6C1E-45F8-1DB7EC2AC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884FE4-60FF-4ADC-6AAC-D06672D9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205858"/>
            <a:ext cx="6858000" cy="9700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481E42-48D2-9D4F-A332-62FC7C37FF7B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23B7B-7092-50D2-DAC2-8237D4909D1C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6163B-63D2-4C84-D851-1E55DA792AAF}"/>
              </a:ext>
            </a:extLst>
          </p:cNvPr>
          <p:cNvSpPr txBox="1"/>
          <p:nvPr/>
        </p:nvSpPr>
        <p:spPr>
          <a:xfrm>
            <a:off x="3617320" y="7654206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326968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9E1FB-E6E3-DD42-D565-646CF9735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D8EE62-6FC9-52AD-EA62-ECC7F5674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858"/>
            <a:ext cx="6858000" cy="9700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23FA3D-9FC0-D49D-5B51-E4B684EAA494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F2A721-FFDE-F28A-1490-9E47D5F54C31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798E73-348B-4451-680E-E3D400E60617}"/>
              </a:ext>
            </a:extLst>
          </p:cNvPr>
          <p:cNvSpPr txBox="1"/>
          <p:nvPr/>
        </p:nvSpPr>
        <p:spPr>
          <a:xfrm>
            <a:off x="3617320" y="7654206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377974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696D8-2C65-FE61-27A9-35660E2FD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56835C-F6C2-21A9-9BC4-B623E3427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858"/>
            <a:ext cx="6858000" cy="9700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2C037C-70F7-869F-C1B8-EBC9A90562A9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4C43E7-5614-1AEE-6833-187225D63913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AF9FD3-AE77-E0CE-40DB-090B38B34F17}"/>
              </a:ext>
            </a:extLst>
          </p:cNvPr>
          <p:cNvSpPr txBox="1"/>
          <p:nvPr/>
        </p:nvSpPr>
        <p:spPr>
          <a:xfrm>
            <a:off x="3617320" y="7654206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184934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0C41B-6BE5-4A36-E480-5F1B222A2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C8073F-6AD6-F588-5228-A355758CA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95" y="0"/>
            <a:ext cx="6890195" cy="97456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615773-32AF-78B9-77F2-528673AD3E23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C7F482-8E8D-5E91-D8BC-3FED308FF2CE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05FC70-F277-528E-8EF2-50C42D2243D1}"/>
              </a:ext>
            </a:extLst>
          </p:cNvPr>
          <p:cNvSpPr txBox="1"/>
          <p:nvPr/>
        </p:nvSpPr>
        <p:spPr>
          <a:xfrm>
            <a:off x="3617320" y="7654206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2403178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8C2E1-855A-503A-C098-35C945F57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A36231-8738-0FD1-08EC-8F3E5A936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700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53FEA6-84D5-10C8-76E5-988DFD30137E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270426-2189-B41E-D78B-B97E29FE2017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F23B23-A84F-297C-52B4-2EA9B10BC32B}"/>
              </a:ext>
            </a:extLst>
          </p:cNvPr>
          <p:cNvSpPr txBox="1"/>
          <p:nvPr/>
        </p:nvSpPr>
        <p:spPr>
          <a:xfrm>
            <a:off x="3617320" y="7654206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2747771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6A200-11EA-73AF-D569-B10E11CE1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A2B956-DDCA-B00A-8FA4-EE476A220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0"/>
            <a:ext cx="6858000" cy="9700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624177-C043-DD17-1AFA-544AAF0D085D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EE050-5862-AFA9-889A-914AF904DE3A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85F01-1A33-63B0-606F-F5C21178CB8B}"/>
              </a:ext>
            </a:extLst>
          </p:cNvPr>
          <p:cNvSpPr txBox="1"/>
          <p:nvPr/>
        </p:nvSpPr>
        <p:spPr>
          <a:xfrm>
            <a:off x="3617320" y="7654206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8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1918372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19E20-7415-6B0A-1854-85D55D826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ink logo&#10;&#10;AI-generated content may be incorrect.">
            <a:extLst>
              <a:ext uri="{FF2B5EF4-FFF2-40B4-BE49-F238E27FC236}">
                <a16:creationId xmlns:a16="http://schemas.microsoft.com/office/drawing/2014/main" id="{0FA383CB-E30C-57DA-DC69-18BCBE959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FB0AF4-0172-7993-1DEB-BA15E368E3B9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1A1048-9936-03DA-1E68-AA4D2817E2C8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FA2A98-47C3-18C7-0381-F74972BD3FE3}"/>
              </a:ext>
            </a:extLst>
          </p:cNvPr>
          <p:cNvSpPr txBox="1"/>
          <p:nvPr/>
        </p:nvSpPr>
        <p:spPr>
          <a:xfrm>
            <a:off x="3878575" y="7419075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2675311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E13E5-776D-740C-959E-6FCD6F96F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AA77E507-FC56-EC46-5CEC-DF3DAA016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5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4A26AB-320D-4F14-604B-3750B4ED5892}"/>
              </a:ext>
            </a:extLst>
          </p:cNvPr>
          <p:cNvSpPr txBox="1"/>
          <p:nvPr/>
        </p:nvSpPr>
        <p:spPr>
          <a:xfrm>
            <a:off x="1015635" y="220469"/>
            <a:ext cx="4826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38E69B-EEF7-8339-C566-90DDE825048C}"/>
              </a:ext>
            </a:extLst>
          </p:cNvPr>
          <p:cNvSpPr txBox="1"/>
          <p:nvPr/>
        </p:nvSpPr>
        <p:spPr>
          <a:xfrm>
            <a:off x="514346" y="1558519"/>
            <a:ext cx="582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0ABE6E-128E-F49A-D4F0-527A95B1576B}"/>
              </a:ext>
            </a:extLst>
          </p:cNvPr>
          <p:cNvSpPr txBox="1"/>
          <p:nvPr/>
        </p:nvSpPr>
        <p:spPr>
          <a:xfrm>
            <a:off x="3878575" y="7419075"/>
            <a:ext cx="2726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00/00/0000</a:t>
            </a:r>
          </a:p>
        </p:txBody>
      </p:sp>
    </p:spTree>
    <p:extLst>
      <p:ext uri="{BB962C8B-B14F-4D97-AF65-F5344CB8AC3E}">
        <p14:creationId xmlns:p14="http://schemas.microsoft.com/office/powerpoint/2010/main" val="3295112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9bfb6c-a634-4873-855c-4822736b9f08">
      <Terms xmlns="http://schemas.microsoft.com/office/infopath/2007/PartnerControls"/>
    </lcf76f155ced4ddcb4097134ff3c332f>
    <TaxCatchAll xmlns="ee00bcef-e9fa-4d03-9f91-5c34a7f152e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A9F2CAF730F64DA491E7203575E9F4" ma:contentTypeVersion="18" ma:contentTypeDescription="Create a new document." ma:contentTypeScope="" ma:versionID="f1d394a12da0351827dffff28ee8de69">
  <xsd:schema xmlns:xsd="http://www.w3.org/2001/XMLSchema" xmlns:xs="http://www.w3.org/2001/XMLSchema" xmlns:p="http://schemas.microsoft.com/office/2006/metadata/properties" xmlns:ns2="939bfb6c-a634-4873-855c-4822736b9f08" xmlns:ns3="ee00bcef-e9fa-4d03-9f91-5c34a7f152e7" targetNamespace="http://schemas.microsoft.com/office/2006/metadata/properties" ma:root="true" ma:fieldsID="9e45ec6f57b897483252d032c6b13faf" ns2:_="" ns3:_="">
    <xsd:import namespace="939bfb6c-a634-4873-855c-4822736b9f08"/>
    <xsd:import namespace="ee00bcef-e9fa-4d03-9f91-5c34a7f152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9bfb6c-a634-4873-855c-4822736b9f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4a5b8d4-3959-48fe-8a38-26052b7ef5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0bcef-e9fa-4d03-9f91-5c34a7f152e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268357-3ac1-4e70-bb01-ff634b4cb55f}" ma:internalName="TaxCatchAll" ma:showField="CatchAllData" ma:web="ee00bcef-e9fa-4d03-9f91-5c34a7f152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F49B45-334B-4E1E-A769-42B4C84D5758}">
  <ds:schemaRefs>
    <ds:schemaRef ds:uri="http://schemas.microsoft.com/office/2006/metadata/properties"/>
    <ds:schemaRef ds:uri="http://schemas.microsoft.com/office/infopath/2007/PartnerControls"/>
    <ds:schemaRef ds:uri="939bfb6c-a634-4873-855c-4822736b9f08"/>
    <ds:schemaRef ds:uri="ee00bcef-e9fa-4d03-9f91-5c34a7f152e7"/>
  </ds:schemaRefs>
</ds:datastoreItem>
</file>

<file path=customXml/itemProps2.xml><?xml version="1.0" encoding="utf-8"?>
<ds:datastoreItem xmlns:ds="http://schemas.openxmlformats.org/officeDocument/2006/customXml" ds:itemID="{07A06D56-CBC1-46DD-82D7-6B73F08F4E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20F3C7-9AC8-400E-A518-0292C3ED0D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9bfb6c-a634-4873-855c-4822736b9f08"/>
    <ds:schemaRef ds:uri="ee00bcef-e9fa-4d03-9f91-5c34a7f152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66</Words>
  <Application>Microsoft Office PowerPoint</Application>
  <PresentationFormat>A4 Paper (210x297 mm)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Elisa Da Silva</dc:creator>
  <cp:lastModifiedBy>Elisa Da Silva</cp:lastModifiedBy>
  <cp:revision>2</cp:revision>
  <dcterms:created xsi:type="dcterms:W3CDTF">2025-09-08T09:58:22Z</dcterms:created>
  <dcterms:modified xsi:type="dcterms:W3CDTF">2026-10-15T11:30:51Z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0x010100D6A9F2CAF730F64DA491E7203575E9F4</vt:lpwstr>
  </property>
  <property fmtid="{D5CDD505-2E9C-101B-9397-08002B2CF9AE}" pid="3" name="MSIP_Label_60911e1d-4afd-4cdb-9c56-6a97b56986fb_Enabled">
    <vt:lpwstr>true</vt:lpwstr>
  </property>
  <property fmtid="{D5CDD505-2E9C-101B-9397-08002B2CF9AE}" pid="4" name="MSIP_Label_60911e1d-4afd-4cdb-9c56-6a97b56986fb_SetDate">
    <vt:lpwstr>2026-10-15T10:20:06Z</vt:lpwstr>
  </property>
  <property fmtid="{D5CDD505-2E9C-101B-9397-08002B2CF9AE}" pid="5" name="MSIP_Label_60911e1d-4afd-4cdb-9c56-6a97b56986fb_Method">
    <vt:lpwstr>Standard</vt:lpwstr>
  </property>
  <property fmtid="{D5CDD505-2E9C-101B-9397-08002B2CF9AE}" pid="6" name="MSIP_Label_60911e1d-4afd-4cdb-9c56-6a97b56986fb_Name">
    <vt:lpwstr>General</vt:lpwstr>
  </property>
  <property fmtid="{D5CDD505-2E9C-101B-9397-08002B2CF9AE}" pid="7" name="MSIP_Label_60911e1d-4afd-4cdb-9c56-6a97b56986fb_SiteId">
    <vt:lpwstr>809a8ffe-8d3e-46e3-a74b-18c586f8a6c9</vt:lpwstr>
  </property>
  <property fmtid="{D5CDD505-2E9C-101B-9397-08002B2CF9AE}" pid="8" name="MSIP_Label_60911e1d-4afd-4cdb-9c56-6a97b56986fb_ActionId">
    <vt:lpwstr>111f223d-9a14-4a96-9b9a-56c1da7044a9</vt:lpwstr>
  </property>
  <property fmtid="{D5CDD505-2E9C-101B-9397-08002B2CF9AE}" pid="9" name="MSIP_Label_60911e1d-4afd-4cdb-9c56-6a97b56986fb_ContentBits">
    <vt:lpwstr>0</vt:lpwstr>
  </property>
  <property fmtid="{D5CDD505-2E9C-101B-9397-08002B2CF9AE}" pid="10" name="MSIP_Label_60911e1d-4afd-4cdb-9c56-6a97b56986fb_Tag">
    <vt:lpwstr>10, 3, 0, 1</vt:lpwstr>
  </property>
</Properties>
</file>