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32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C1E8D-7856-4B64-BCA3-BE4E4C2E298E}" type="datetimeFigureOut">
              <a:rPr lang="en-GB" smtClean="0"/>
              <a:t>08/09/2025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5FB83-71CC-443C-B3FF-3E08C920F7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2933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C1E8D-7856-4B64-BCA3-BE4E4C2E298E}" type="datetimeFigureOut">
              <a:rPr lang="en-GB" smtClean="0"/>
              <a:t>08/09/2025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5FB83-71CC-443C-B3FF-3E08C920F7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366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C1E8D-7856-4B64-BCA3-BE4E4C2E298E}" type="datetimeFigureOut">
              <a:rPr lang="en-GB" smtClean="0"/>
              <a:t>08/09/2025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5FB83-71CC-443C-B3FF-3E08C920F7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9592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C1E8D-7856-4B64-BCA3-BE4E4C2E298E}" type="datetimeFigureOut">
              <a:rPr lang="en-GB" smtClean="0"/>
              <a:t>08/09/2025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5FB83-71CC-443C-B3FF-3E08C920F7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2918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C1E8D-7856-4B64-BCA3-BE4E4C2E298E}" type="datetimeFigureOut">
              <a:rPr lang="en-GB" smtClean="0"/>
              <a:t>08/09/2025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5FB83-71CC-443C-B3FF-3E08C920F7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8548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C1E8D-7856-4B64-BCA3-BE4E4C2E298E}" type="datetimeFigureOut">
              <a:rPr lang="en-GB" smtClean="0"/>
              <a:t>08/09/2025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5FB83-71CC-443C-B3FF-3E08C920F7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554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C1E8D-7856-4B64-BCA3-BE4E4C2E298E}" type="datetimeFigureOut">
              <a:rPr lang="en-GB" smtClean="0"/>
              <a:t>08/09/2025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5FB83-71CC-443C-B3FF-3E08C920F7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7736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C1E8D-7856-4B64-BCA3-BE4E4C2E298E}" type="datetimeFigureOut">
              <a:rPr lang="en-GB" smtClean="0"/>
              <a:t>08/09/2025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5FB83-71CC-443C-B3FF-3E08C920F7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2112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C1E8D-7856-4B64-BCA3-BE4E4C2E298E}" type="datetimeFigureOut">
              <a:rPr lang="en-GB" smtClean="0"/>
              <a:t>08/09/2025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5FB83-71CC-443C-B3FF-3E08C920F7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7544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C1E8D-7856-4B64-BCA3-BE4E4C2E298E}" type="datetimeFigureOut">
              <a:rPr lang="en-GB" smtClean="0"/>
              <a:t>08/09/2025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5FB83-71CC-443C-B3FF-3E08C920F7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6574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C1E8D-7856-4B64-BCA3-BE4E4C2E298E}" type="datetimeFigureOut">
              <a:rPr lang="en-GB" smtClean="0"/>
              <a:t>08/09/2025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5FB83-71CC-443C-B3FF-3E08C920F7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1860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CCC1E8D-7856-4B64-BCA3-BE4E4C2E298E}" type="datetimeFigureOut">
              <a:rPr lang="en-GB" smtClean="0"/>
              <a:t>08/09/2025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75FB83-71CC-443C-B3FF-3E08C920F7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842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person smiling&#10;&#10;AI-generated content may be incorrect.">
            <a:extLst>
              <a:ext uri="{FF2B5EF4-FFF2-40B4-BE49-F238E27FC236}">
                <a16:creationId xmlns:a16="http://schemas.microsoft.com/office/drawing/2014/main" id="{409B91FF-5B5A-80E4-6AF8-44698DD4B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297747-A290-39C8-26F9-27DC6511883F}"/>
              </a:ext>
            </a:extLst>
          </p:cNvPr>
          <p:cNvSpPr txBox="1"/>
          <p:nvPr/>
        </p:nvSpPr>
        <p:spPr>
          <a:xfrm>
            <a:off x="1015637" y="418011"/>
            <a:ext cx="48267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TITLE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366F9A-9DFA-14B5-96D9-1DB1825D21A1}"/>
              </a:ext>
            </a:extLst>
          </p:cNvPr>
          <p:cNvSpPr txBox="1"/>
          <p:nvPr/>
        </p:nvSpPr>
        <p:spPr>
          <a:xfrm>
            <a:off x="514348" y="1897851"/>
            <a:ext cx="5829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ADD TEXT 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18E3F0-B548-1FAA-9FA8-71A757A6DA55}"/>
              </a:ext>
            </a:extLst>
          </p:cNvPr>
          <p:cNvSpPr txBox="1"/>
          <p:nvPr/>
        </p:nvSpPr>
        <p:spPr>
          <a:xfrm>
            <a:off x="261800" y="6661440"/>
            <a:ext cx="2011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00/00/0000</a:t>
            </a:r>
          </a:p>
        </p:txBody>
      </p:sp>
    </p:spTree>
    <p:extLst>
      <p:ext uri="{BB962C8B-B14F-4D97-AF65-F5344CB8AC3E}">
        <p14:creationId xmlns:p14="http://schemas.microsoft.com/office/powerpoint/2010/main" val="2015877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6A1DB6-B472-5F9D-4534-3EC43BC20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a child talking to a child&#10;&#10;AI-generated content may be incorrect.">
            <a:extLst>
              <a:ext uri="{FF2B5EF4-FFF2-40B4-BE49-F238E27FC236}">
                <a16:creationId xmlns:a16="http://schemas.microsoft.com/office/drawing/2014/main" id="{2B33DB12-A46D-AC2A-D0CB-95322F14C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420F1B-7634-7EC5-2F9E-9C7A42D9EAEE}"/>
              </a:ext>
            </a:extLst>
          </p:cNvPr>
          <p:cNvSpPr txBox="1"/>
          <p:nvPr/>
        </p:nvSpPr>
        <p:spPr>
          <a:xfrm>
            <a:off x="1015637" y="418011"/>
            <a:ext cx="48267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>
                <a:solidFill>
                  <a:srgbClr val="00287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TITLE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33B86A-7280-CE11-5F20-A57F986E3BA1}"/>
              </a:ext>
            </a:extLst>
          </p:cNvPr>
          <p:cNvSpPr txBox="1"/>
          <p:nvPr/>
        </p:nvSpPr>
        <p:spPr>
          <a:xfrm>
            <a:off x="514348" y="1897851"/>
            <a:ext cx="5829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87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ADD TEXT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C80C25-4477-6A6E-42C1-0AB2B5D16709}"/>
              </a:ext>
            </a:extLst>
          </p:cNvPr>
          <p:cNvSpPr txBox="1"/>
          <p:nvPr/>
        </p:nvSpPr>
        <p:spPr>
          <a:xfrm>
            <a:off x="261800" y="6726754"/>
            <a:ext cx="2011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87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00/00/0000</a:t>
            </a:r>
          </a:p>
        </p:txBody>
      </p:sp>
    </p:spTree>
    <p:extLst>
      <p:ext uri="{BB962C8B-B14F-4D97-AF65-F5344CB8AC3E}">
        <p14:creationId xmlns:p14="http://schemas.microsoft.com/office/powerpoint/2010/main" val="3281657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3C0A5-0715-0AC1-0A54-AA60DB802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people sitting on a couch&#10;&#10;AI-generated content may be incorrect.">
            <a:extLst>
              <a:ext uri="{FF2B5EF4-FFF2-40B4-BE49-F238E27FC236}">
                <a16:creationId xmlns:a16="http://schemas.microsoft.com/office/drawing/2014/main" id="{98F46E30-3158-BCF8-F8D4-61E820A62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858"/>
            <a:ext cx="6858000" cy="97001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0377AD-FE28-6DD6-54B5-1B19AF120626}"/>
              </a:ext>
            </a:extLst>
          </p:cNvPr>
          <p:cNvSpPr txBox="1"/>
          <p:nvPr/>
        </p:nvSpPr>
        <p:spPr>
          <a:xfrm>
            <a:off x="1015635" y="220469"/>
            <a:ext cx="48267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>
                <a:solidFill>
                  <a:srgbClr val="00287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TITLE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0F5E28-9A89-5104-4C04-42B5CEE2D345}"/>
              </a:ext>
            </a:extLst>
          </p:cNvPr>
          <p:cNvSpPr txBox="1"/>
          <p:nvPr/>
        </p:nvSpPr>
        <p:spPr>
          <a:xfrm>
            <a:off x="514346" y="1558519"/>
            <a:ext cx="5829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87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ADD TEXT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B6C390-F117-4487-EE16-1F7A84AFC367}"/>
              </a:ext>
            </a:extLst>
          </p:cNvPr>
          <p:cNvSpPr txBox="1"/>
          <p:nvPr/>
        </p:nvSpPr>
        <p:spPr>
          <a:xfrm>
            <a:off x="3617320" y="7654206"/>
            <a:ext cx="2726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287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00/00/0000</a:t>
            </a:r>
          </a:p>
        </p:txBody>
      </p:sp>
    </p:spTree>
    <p:extLst>
      <p:ext uri="{BB962C8B-B14F-4D97-AF65-F5344CB8AC3E}">
        <p14:creationId xmlns:p14="http://schemas.microsoft.com/office/powerpoint/2010/main" val="2743782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6735C-3027-6C1E-45F8-1DB7EC2AC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men sitting on a bench&#10;&#10;AI-generated content may be incorrect.">
            <a:extLst>
              <a:ext uri="{FF2B5EF4-FFF2-40B4-BE49-F238E27FC236}">
                <a16:creationId xmlns:a16="http://schemas.microsoft.com/office/drawing/2014/main" id="{0B58EDED-1E5B-5544-169F-BA027A962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858"/>
            <a:ext cx="6858000" cy="97001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481E42-48D2-9D4F-A332-62FC7C37FF7B}"/>
              </a:ext>
            </a:extLst>
          </p:cNvPr>
          <p:cNvSpPr txBox="1"/>
          <p:nvPr/>
        </p:nvSpPr>
        <p:spPr>
          <a:xfrm>
            <a:off x="1015635" y="220469"/>
            <a:ext cx="48267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>
                <a:solidFill>
                  <a:srgbClr val="00287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TITLE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423B7B-7092-50D2-DAC2-8237D4909D1C}"/>
              </a:ext>
            </a:extLst>
          </p:cNvPr>
          <p:cNvSpPr txBox="1"/>
          <p:nvPr/>
        </p:nvSpPr>
        <p:spPr>
          <a:xfrm>
            <a:off x="514346" y="1558519"/>
            <a:ext cx="5829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87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ADD TEXT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C6163B-63D2-4C84-D851-1E55DA792AAF}"/>
              </a:ext>
            </a:extLst>
          </p:cNvPr>
          <p:cNvSpPr txBox="1"/>
          <p:nvPr/>
        </p:nvSpPr>
        <p:spPr>
          <a:xfrm>
            <a:off x="3617320" y="7654206"/>
            <a:ext cx="2726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287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00/00/0000</a:t>
            </a:r>
          </a:p>
        </p:txBody>
      </p:sp>
    </p:spTree>
    <p:extLst>
      <p:ext uri="{BB962C8B-B14F-4D97-AF65-F5344CB8AC3E}">
        <p14:creationId xmlns:p14="http://schemas.microsoft.com/office/powerpoint/2010/main" val="3269680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F0C41B-6BE5-4A36-E480-5F1B222A2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talking to a young child&#10;&#10;AI-generated content may be incorrect.">
            <a:extLst>
              <a:ext uri="{FF2B5EF4-FFF2-40B4-BE49-F238E27FC236}">
                <a16:creationId xmlns:a16="http://schemas.microsoft.com/office/drawing/2014/main" id="{1DEBD805-175D-2FB9-0E06-7C8AEB43A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615773-32AF-78B9-77F2-528673AD3E23}"/>
              </a:ext>
            </a:extLst>
          </p:cNvPr>
          <p:cNvSpPr txBox="1"/>
          <p:nvPr/>
        </p:nvSpPr>
        <p:spPr>
          <a:xfrm>
            <a:off x="1015635" y="220469"/>
            <a:ext cx="48267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TITLE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C7F482-8E8D-5E91-D8BC-3FED308FF2CE}"/>
              </a:ext>
            </a:extLst>
          </p:cNvPr>
          <p:cNvSpPr txBox="1"/>
          <p:nvPr/>
        </p:nvSpPr>
        <p:spPr>
          <a:xfrm>
            <a:off x="514346" y="1558519"/>
            <a:ext cx="5829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ADD TEXT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05FC70-F277-528E-8EF2-50C42D2243D1}"/>
              </a:ext>
            </a:extLst>
          </p:cNvPr>
          <p:cNvSpPr txBox="1"/>
          <p:nvPr/>
        </p:nvSpPr>
        <p:spPr>
          <a:xfrm>
            <a:off x="3617320" y="7654206"/>
            <a:ext cx="2726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287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00/00/0000</a:t>
            </a:r>
          </a:p>
        </p:txBody>
      </p:sp>
    </p:spTree>
    <p:extLst>
      <p:ext uri="{BB962C8B-B14F-4D97-AF65-F5344CB8AC3E}">
        <p14:creationId xmlns:p14="http://schemas.microsoft.com/office/powerpoint/2010/main" val="2403178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28C2E1-855A-503A-C098-35C945F57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talking to a person&#10;&#10;AI-generated content may be incorrect.">
            <a:extLst>
              <a:ext uri="{FF2B5EF4-FFF2-40B4-BE49-F238E27FC236}">
                <a16:creationId xmlns:a16="http://schemas.microsoft.com/office/drawing/2014/main" id="{FF58AE4C-55F8-B022-C733-D646E3B131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53FEA6-84D5-10C8-76E5-988DFD30137E}"/>
              </a:ext>
            </a:extLst>
          </p:cNvPr>
          <p:cNvSpPr txBox="1"/>
          <p:nvPr/>
        </p:nvSpPr>
        <p:spPr>
          <a:xfrm>
            <a:off x="1015635" y="220469"/>
            <a:ext cx="48267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TITLE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270426-2189-B41E-D78B-B97E29FE2017}"/>
              </a:ext>
            </a:extLst>
          </p:cNvPr>
          <p:cNvSpPr txBox="1"/>
          <p:nvPr/>
        </p:nvSpPr>
        <p:spPr>
          <a:xfrm>
            <a:off x="514346" y="1558519"/>
            <a:ext cx="5829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ADD TEXT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F23B23-A84F-297C-52B4-2EA9B10BC32B}"/>
              </a:ext>
            </a:extLst>
          </p:cNvPr>
          <p:cNvSpPr txBox="1"/>
          <p:nvPr/>
        </p:nvSpPr>
        <p:spPr>
          <a:xfrm>
            <a:off x="3617320" y="7654206"/>
            <a:ext cx="2726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287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00/00/0000</a:t>
            </a:r>
          </a:p>
        </p:txBody>
      </p:sp>
    </p:spTree>
    <p:extLst>
      <p:ext uri="{BB962C8B-B14F-4D97-AF65-F5344CB8AC3E}">
        <p14:creationId xmlns:p14="http://schemas.microsoft.com/office/powerpoint/2010/main" val="2747771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6A200-11EA-73AF-D569-B10E11CE1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talking to a young child&#10;&#10;AI-generated content may be incorrect.">
            <a:extLst>
              <a:ext uri="{FF2B5EF4-FFF2-40B4-BE49-F238E27FC236}">
                <a16:creationId xmlns:a16="http://schemas.microsoft.com/office/drawing/2014/main" id="{4836FD8B-9B13-E84A-E037-6037262F5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624177-C043-DD17-1AFA-544AAF0D085D}"/>
              </a:ext>
            </a:extLst>
          </p:cNvPr>
          <p:cNvSpPr txBox="1"/>
          <p:nvPr/>
        </p:nvSpPr>
        <p:spPr>
          <a:xfrm>
            <a:off x="1015635" y="220469"/>
            <a:ext cx="48267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TITLE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DEE050-5862-AFA9-889A-914AF904DE3A}"/>
              </a:ext>
            </a:extLst>
          </p:cNvPr>
          <p:cNvSpPr txBox="1"/>
          <p:nvPr/>
        </p:nvSpPr>
        <p:spPr>
          <a:xfrm>
            <a:off x="514346" y="1558519"/>
            <a:ext cx="5829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ADD TEXT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E85F01-1A33-63B0-606F-F5C21178CB8B}"/>
              </a:ext>
            </a:extLst>
          </p:cNvPr>
          <p:cNvSpPr txBox="1"/>
          <p:nvPr/>
        </p:nvSpPr>
        <p:spPr>
          <a:xfrm>
            <a:off x="3617320" y="7654206"/>
            <a:ext cx="2726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287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00/00/0000</a:t>
            </a:r>
          </a:p>
        </p:txBody>
      </p:sp>
    </p:spTree>
    <p:extLst>
      <p:ext uri="{BB962C8B-B14F-4D97-AF65-F5344CB8AC3E}">
        <p14:creationId xmlns:p14="http://schemas.microsoft.com/office/powerpoint/2010/main" val="1918372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19E20-7415-6B0A-1854-85D55D826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pink logo&#10;&#10;AI-generated content may be incorrect.">
            <a:extLst>
              <a:ext uri="{FF2B5EF4-FFF2-40B4-BE49-F238E27FC236}">
                <a16:creationId xmlns:a16="http://schemas.microsoft.com/office/drawing/2014/main" id="{0FA383CB-E30C-57DA-DC69-18BCBE959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5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FB0AF4-0172-7993-1DEB-BA15E368E3B9}"/>
              </a:ext>
            </a:extLst>
          </p:cNvPr>
          <p:cNvSpPr txBox="1"/>
          <p:nvPr/>
        </p:nvSpPr>
        <p:spPr>
          <a:xfrm>
            <a:off x="1015635" y="220469"/>
            <a:ext cx="48267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TITLE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1A1048-9936-03DA-1E68-AA4D2817E2C8}"/>
              </a:ext>
            </a:extLst>
          </p:cNvPr>
          <p:cNvSpPr txBox="1"/>
          <p:nvPr/>
        </p:nvSpPr>
        <p:spPr>
          <a:xfrm>
            <a:off x="514346" y="1558519"/>
            <a:ext cx="5829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ADD TEXT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FA2A98-47C3-18C7-0381-F74972BD3FE3}"/>
              </a:ext>
            </a:extLst>
          </p:cNvPr>
          <p:cNvSpPr txBox="1"/>
          <p:nvPr/>
        </p:nvSpPr>
        <p:spPr>
          <a:xfrm>
            <a:off x="3878575" y="7419075"/>
            <a:ext cx="2726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00/00/0000</a:t>
            </a:r>
          </a:p>
        </p:txBody>
      </p:sp>
    </p:spTree>
    <p:extLst>
      <p:ext uri="{BB962C8B-B14F-4D97-AF65-F5344CB8AC3E}">
        <p14:creationId xmlns:p14="http://schemas.microsoft.com/office/powerpoint/2010/main" val="2675311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7E13E5-776D-740C-959E-6FCD6F96F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AA77E507-FC56-EC46-5CEC-DF3DAA016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5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4A26AB-320D-4F14-604B-3750B4ED5892}"/>
              </a:ext>
            </a:extLst>
          </p:cNvPr>
          <p:cNvSpPr txBox="1"/>
          <p:nvPr/>
        </p:nvSpPr>
        <p:spPr>
          <a:xfrm>
            <a:off x="1015635" y="220469"/>
            <a:ext cx="48267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TITLE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38E69B-EEF7-8339-C566-90DDE825048C}"/>
              </a:ext>
            </a:extLst>
          </p:cNvPr>
          <p:cNvSpPr txBox="1"/>
          <p:nvPr/>
        </p:nvSpPr>
        <p:spPr>
          <a:xfrm>
            <a:off x="514346" y="1558519"/>
            <a:ext cx="5829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ADD TEXT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0ABE6E-128E-F49A-D4F0-527A95B1576B}"/>
              </a:ext>
            </a:extLst>
          </p:cNvPr>
          <p:cNvSpPr txBox="1"/>
          <p:nvPr/>
        </p:nvSpPr>
        <p:spPr>
          <a:xfrm>
            <a:off x="3878575" y="7419075"/>
            <a:ext cx="2726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00/00/0000</a:t>
            </a:r>
          </a:p>
        </p:txBody>
      </p:sp>
    </p:spTree>
    <p:extLst>
      <p:ext uri="{BB962C8B-B14F-4D97-AF65-F5344CB8AC3E}">
        <p14:creationId xmlns:p14="http://schemas.microsoft.com/office/powerpoint/2010/main" val="32951129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A9F2CAF730F64DA491E7203575E9F4" ma:contentTypeVersion="18" ma:contentTypeDescription="Create a new document." ma:contentTypeScope="" ma:versionID="f1d394a12da0351827dffff28ee8de69">
  <xsd:schema xmlns:xsd="http://www.w3.org/2001/XMLSchema" xmlns:xs="http://www.w3.org/2001/XMLSchema" xmlns:p="http://schemas.microsoft.com/office/2006/metadata/properties" xmlns:ns2="939bfb6c-a634-4873-855c-4822736b9f08" xmlns:ns3="ee00bcef-e9fa-4d03-9f91-5c34a7f152e7" targetNamespace="http://schemas.microsoft.com/office/2006/metadata/properties" ma:root="true" ma:fieldsID="9e45ec6f57b897483252d032c6b13faf" ns2:_="" ns3:_="">
    <xsd:import namespace="939bfb6c-a634-4873-855c-4822736b9f08"/>
    <xsd:import namespace="ee00bcef-e9fa-4d03-9f91-5c34a7f152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9bfb6c-a634-4873-855c-4822736b9f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54a5b8d4-3959-48fe-8a38-26052b7ef5d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00bcef-e9fa-4d03-9f91-5c34a7f152e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1268357-3ac1-4e70-bb01-ff634b4cb55f}" ma:internalName="TaxCatchAll" ma:showField="CatchAllData" ma:web="ee00bcef-e9fa-4d03-9f91-5c34a7f152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39bfb6c-a634-4873-855c-4822736b9f08">
      <Terms xmlns="http://schemas.microsoft.com/office/infopath/2007/PartnerControls"/>
    </lcf76f155ced4ddcb4097134ff3c332f>
    <TaxCatchAll xmlns="ee00bcef-e9fa-4d03-9f91-5c34a7f152e7" xsi:nil="true"/>
  </documentManagement>
</p:properties>
</file>

<file path=customXml/itemProps1.xml><?xml version="1.0" encoding="utf-8"?>
<ds:datastoreItem xmlns:ds="http://schemas.openxmlformats.org/officeDocument/2006/customXml" ds:itemID="{4020F3C7-9AC8-400E-A518-0292C3ED0D89}"/>
</file>

<file path=customXml/itemProps2.xml><?xml version="1.0" encoding="utf-8"?>
<ds:datastoreItem xmlns:ds="http://schemas.openxmlformats.org/officeDocument/2006/customXml" ds:itemID="{07A06D56-CBC1-46DD-82D7-6B73F08F4ED5}"/>
</file>

<file path=customXml/itemProps3.xml><?xml version="1.0" encoding="utf-8"?>
<ds:datastoreItem xmlns:ds="http://schemas.openxmlformats.org/officeDocument/2006/customXml" ds:itemID="{BEF49B45-334B-4E1E-A769-42B4C84D5758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</TotalTime>
  <Words>54</Words>
  <Application>Microsoft Office PowerPoint</Application>
  <PresentationFormat>A4 Paper (210x297 mm)</PresentationFormat>
  <Paragraphs>27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Aptos</vt:lpstr>
      <vt:lpstr>Aptos Display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Elisa Da Silva</dc:creator>
  <cp:lastModifiedBy>Elisa Da Silva</cp:lastModifiedBy>
  <cp:revision>1</cp:revision>
  <dcterms:created xsi:type="dcterms:W3CDTF">2025-09-08T09:58:22Z</dcterms:created>
  <dcterms:modified xsi:type="dcterms:W3CDTF">2025-09-08T10:09:46Z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0x010100D6A9F2CAF730F64DA491E7203575E9F4</vt:lpwstr>
  </property>
</Properties>
</file>